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190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5A0ACF3-E176-4A92-B17F-E0EDB5BCB5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582330"/>
            <a:ext cx="12192000" cy="5681781"/>
          </a:xfrm>
          <a:custGeom>
            <a:avLst/>
            <a:gdLst>
              <a:gd name="connsiteX0" fmla="*/ 0 w 12192000"/>
              <a:gd name="connsiteY0" fmla="*/ 0 h 5681781"/>
              <a:gd name="connsiteX1" fmla="*/ 5325126 w 12192000"/>
              <a:gd name="connsiteY1" fmla="*/ 0 h 5681781"/>
              <a:gd name="connsiteX2" fmla="*/ 6100027 w 12192000"/>
              <a:gd name="connsiteY2" fmla="*/ 826706 h 5681781"/>
              <a:gd name="connsiteX3" fmla="*/ 6874929 w 12192000"/>
              <a:gd name="connsiteY3" fmla="*/ 0 h 5681781"/>
              <a:gd name="connsiteX4" fmla="*/ 12192000 w 12192000"/>
              <a:gd name="connsiteY4" fmla="*/ 0 h 5681781"/>
              <a:gd name="connsiteX5" fmla="*/ 12192000 w 12192000"/>
              <a:gd name="connsiteY5" fmla="*/ 5681781 h 5681781"/>
              <a:gd name="connsiteX6" fmla="*/ 6892848 w 12192000"/>
              <a:gd name="connsiteY6" fmla="*/ 5681781 h 5681781"/>
              <a:gd name="connsiteX7" fmla="*/ 6117947 w 12192000"/>
              <a:gd name="connsiteY7" fmla="*/ 4855075 h 5681781"/>
              <a:gd name="connsiteX8" fmla="*/ 5343045 w 12192000"/>
              <a:gd name="connsiteY8" fmla="*/ 5681781 h 5681781"/>
              <a:gd name="connsiteX9" fmla="*/ 0 w 12192000"/>
              <a:gd name="connsiteY9" fmla="*/ 5681781 h 568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681781">
                <a:moveTo>
                  <a:pt x="0" y="0"/>
                </a:moveTo>
                <a:lnTo>
                  <a:pt x="5325126" y="0"/>
                </a:lnTo>
                <a:lnTo>
                  <a:pt x="6100027" y="826706"/>
                </a:lnTo>
                <a:lnTo>
                  <a:pt x="6874929" y="0"/>
                </a:lnTo>
                <a:lnTo>
                  <a:pt x="12192000" y="0"/>
                </a:lnTo>
                <a:lnTo>
                  <a:pt x="12192000" y="5681781"/>
                </a:lnTo>
                <a:lnTo>
                  <a:pt x="6892848" y="5681781"/>
                </a:lnTo>
                <a:lnTo>
                  <a:pt x="6117947" y="4855075"/>
                </a:lnTo>
                <a:lnTo>
                  <a:pt x="5343045" y="5681781"/>
                </a:lnTo>
                <a:lnTo>
                  <a:pt x="0" y="5681781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C7DBD76-E6F9-4749-8629-D480336CAA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2329"/>
            <a:ext cx="12192000" cy="5681781"/>
          </a:xfrm>
          <a:custGeom>
            <a:avLst/>
            <a:gdLst>
              <a:gd name="connsiteX0" fmla="*/ 0 w 12192000"/>
              <a:gd name="connsiteY0" fmla="*/ 0 h 5681781"/>
              <a:gd name="connsiteX1" fmla="*/ 5325127 w 12192000"/>
              <a:gd name="connsiteY1" fmla="*/ 0 h 5681781"/>
              <a:gd name="connsiteX2" fmla="*/ 6100027 w 12192000"/>
              <a:gd name="connsiteY2" fmla="*/ 826706 h 5681781"/>
              <a:gd name="connsiteX3" fmla="*/ 6874929 w 12192000"/>
              <a:gd name="connsiteY3" fmla="*/ 0 h 5681781"/>
              <a:gd name="connsiteX4" fmla="*/ 12192000 w 12192000"/>
              <a:gd name="connsiteY4" fmla="*/ 0 h 5681781"/>
              <a:gd name="connsiteX5" fmla="*/ 12192000 w 12192000"/>
              <a:gd name="connsiteY5" fmla="*/ 5681781 h 5681781"/>
              <a:gd name="connsiteX6" fmla="*/ 6892848 w 12192000"/>
              <a:gd name="connsiteY6" fmla="*/ 5681781 h 5681781"/>
              <a:gd name="connsiteX7" fmla="*/ 6117948 w 12192000"/>
              <a:gd name="connsiteY7" fmla="*/ 4855075 h 5681781"/>
              <a:gd name="connsiteX8" fmla="*/ 5343045 w 12192000"/>
              <a:gd name="connsiteY8" fmla="*/ 5681781 h 5681781"/>
              <a:gd name="connsiteX9" fmla="*/ 0 w 12192000"/>
              <a:gd name="connsiteY9" fmla="*/ 5681781 h 568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681781">
                <a:moveTo>
                  <a:pt x="0" y="0"/>
                </a:moveTo>
                <a:lnTo>
                  <a:pt x="5325127" y="0"/>
                </a:lnTo>
                <a:lnTo>
                  <a:pt x="6100027" y="826706"/>
                </a:lnTo>
                <a:lnTo>
                  <a:pt x="6874929" y="0"/>
                </a:lnTo>
                <a:lnTo>
                  <a:pt x="12192000" y="0"/>
                </a:lnTo>
                <a:lnTo>
                  <a:pt x="12192000" y="5681781"/>
                </a:lnTo>
                <a:lnTo>
                  <a:pt x="6892848" y="5681781"/>
                </a:lnTo>
                <a:lnTo>
                  <a:pt x="6117948" y="4855075"/>
                </a:lnTo>
                <a:lnTo>
                  <a:pt x="5343045" y="5681781"/>
                </a:lnTo>
                <a:lnTo>
                  <a:pt x="0" y="5681781"/>
                </a:lnTo>
                <a:close/>
              </a:path>
            </a:pathLst>
          </a:custGeom>
          <a:gradFill flip="none" rotWithShape="1">
            <a:gsLst>
              <a:gs pos="28000">
                <a:schemeClr val="accent1">
                  <a:alpha val="80000"/>
                </a:schemeClr>
              </a:gs>
              <a:gs pos="87000">
                <a:schemeClr val="accent3">
                  <a:alpha val="85000"/>
                </a:schemeClr>
              </a:gs>
            </a:gsLst>
            <a:lin ang="2700000" scaled="1"/>
            <a:tileRect/>
          </a:grad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fr-FR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>
              <a:buNone/>
            </a:pPr>
            <a:r>
              <a:rPr lang="fr-FR" dirty="0"/>
              <a:t> 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EEDC0514-C410-4379-AAFF-51810594B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53999"/>
            <a:ext cx="10515600" cy="995915"/>
          </a:xfrm>
        </p:spPr>
        <p:txBody>
          <a:bodyPr>
            <a:noAutofit/>
          </a:bodyPr>
          <a:lstStyle>
            <a:lvl1pPr algn="ctr"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PRINCIPAL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7C8E50-38DB-4189-983A-2017E09811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476875"/>
            <a:ext cx="10515600" cy="506172"/>
          </a:xfrm>
        </p:spPr>
        <p:txBody>
          <a:bodyPr>
            <a:noAutofit/>
          </a:bodyPr>
          <a:lstStyle>
            <a:lvl1pPr algn="ctr">
              <a:buNone/>
              <a:defRPr lang="fr-FR" sz="2400" kern="1200" dirty="0" smtClean="0">
                <a:solidFill>
                  <a:schemeClr val="bg1"/>
                </a:solidFill>
                <a:effectLst>
                  <a:outerShdw blurRad="88900" sx="102000" sy="102000" algn="ctr" rotWithShape="0">
                    <a:prstClr val="black">
                      <a:alpha val="11000"/>
                    </a:prstClr>
                  </a:outerShdw>
                </a:effectLst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Ici, se trouve un sous-titre expliquant le mot clé ci-dessus</a:t>
            </a:r>
          </a:p>
        </p:txBody>
      </p:sp>
    </p:spTree>
    <p:extLst>
      <p:ext uri="{BB962C8B-B14F-4D97-AF65-F5344CB8AC3E}">
        <p14:creationId xmlns:p14="http://schemas.microsoft.com/office/powerpoint/2010/main" val="41064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5E671C-253E-B604-010D-6B06CAFFD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4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</p:spTree>
    <p:extLst>
      <p:ext uri="{BB962C8B-B14F-4D97-AF65-F5344CB8AC3E}">
        <p14:creationId xmlns:p14="http://schemas.microsoft.com/office/powerpoint/2010/main" val="6387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rgbClr val="4364F7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0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31A1B081-5A48-4FC5-96CA-9CC77D452F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7326" y="1823714"/>
            <a:ext cx="3329822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35E9A05E-1F23-4711-AFF1-B88AFA0B74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04852" y="1827902"/>
            <a:ext cx="3329823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E611BC5-5D1D-4886-A4CB-BB844E825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2499127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35E73CF-DCB7-4D97-B173-CE0630EE7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0800000">
            <a:off x="6358897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0A9FA3B6-DE7B-4993-BF01-FE8BC57179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9127" y="3147115"/>
            <a:ext cx="3336769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6" name="Espace réservé du texte 26">
            <a:extLst>
              <a:ext uri="{FF2B5EF4-FFF2-40B4-BE49-F238E27FC236}">
                <a16:creationId xmlns:a16="http://schemas.microsoft.com/office/drawing/2014/main" id="{B3E14B3F-7F6B-41FD-BE8C-B9838CE70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8897" y="3147114"/>
            <a:ext cx="3336768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739EDA04-9C26-468A-98E0-501F7D1ABA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9127" y="2646576"/>
            <a:ext cx="3336769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18" name="Espace réservé du texte 26">
            <a:extLst>
              <a:ext uri="{FF2B5EF4-FFF2-40B4-BE49-F238E27FC236}">
                <a16:creationId xmlns:a16="http://schemas.microsoft.com/office/drawing/2014/main" id="{E24D5AE7-11EB-4038-803C-438C67D7E5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7326" y="2646576"/>
            <a:ext cx="3336768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5823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8.33333E-7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2.91667E-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375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-2.70833E-6 2.96296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-2.70833E-6 2.96296E-6 " pathEditMode="relative" rAng="0" ptsTypes="AA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2.91667E-6 0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8.33333E-7 7.40741E-7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375E-6 7.40741E-7 " pathEditMode="relative" rAng="0" ptsTypes="AA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365AD641-7AA9-43BA-BE42-E31110F410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880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03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4CC3FD31-3D6D-4BB3-AA4C-17C817B1ED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9114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C50206C-E449-4E9D-B6D1-62C47B512D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24079" y="1827902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7CF31A0-9AF7-461A-9EAE-3C86B2C88E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1418353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EC8200D8-47B9-48E1-974D-AA787B9521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0800000">
            <a:off x="4720685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6C19F9FA-67D1-4AA7-80EB-67D8E7DA03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8022101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8353" y="3147115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9B61E216-9360-4BC8-A176-585945216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017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10" name="Espace réservé du texte 26">
            <a:extLst>
              <a:ext uri="{FF2B5EF4-FFF2-40B4-BE49-F238E27FC236}">
                <a16:creationId xmlns:a16="http://schemas.microsoft.com/office/drawing/2014/main" id="{8439CA7D-BB63-4998-BF23-C0EABB71DD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0685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FD2320B8-38FD-41A6-9654-2DA81B069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8353" y="2646576"/>
            <a:ext cx="275063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AF7FE7A3-064A-47E6-8BDA-E1AA802081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9114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:a16="http://schemas.microsoft.com/office/drawing/2014/main" id="{FD096DB9-792C-4CA2-8606-4590F7834B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3017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4152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2.70833E-6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3.125E-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2.70833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3.125E-6 0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2.70833E-6 7.40741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3.125E-6 0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3.125E-6 0 " pathEditMode="relative" rAng="0" ptsTypes="AA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3.125E-6 0 " pathEditMode="relative" rAng="0" ptsTypes="AA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3.125E-6 0 " pathEditMode="relative" rAng="0" ptsTypes="AA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2.70833E-6 7.40741E-7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2.70833E-6 7.40741E-7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2.70833E-6 7.40741E-7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  <p:bldP spid="10" grpId="0" build="p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A9145C5-8888-404A-855D-047EA799F1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66821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03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E44BA2E-3E93-4912-AE67-58721268DA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6659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BFEC395D-159B-4DAE-B2FE-208179886C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573" y="1827902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03C66BC-2983-4397-AC58-5C42C8A66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451847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A629B78-4372-4032-8D8C-9EABAF1945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0800000">
            <a:off x="3308230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5972589-2E8E-487E-AF4E-ADA7B4901B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6163042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29BB5279-2775-492C-9E00-47598596B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47" y="3147115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0" name="Espace réservé du texte 26">
            <a:extLst>
              <a:ext uri="{FF2B5EF4-FFF2-40B4-BE49-F238E27FC236}">
                <a16:creationId xmlns:a16="http://schemas.microsoft.com/office/drawing/2014/main" id="{FB08ADD2-1A7B-4E6D-A406-48DD71A35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3958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1" name="Espace réservé du texte 26">
            <a:extLst>
              <a:ext uri="{FF2B5EF4-FFF2-40B4-BE49-F238E27FC236}">
                <a16:creationId xmlns:a16="http://schemas.microsoft.com/office/drawing/2014/main" id="{6B9FF13A-B251-46FD-A6E7-7EEF364945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8230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3B0D168C-68AC-435B-A56D-329F9901B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847" y="2646576"/>
            <a:ext cx="275063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A1B75C74-505E-4AB8-962A-0954DC7D35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06659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:a16="http://schemas.microsoft.com/office/drawing/2014/main" id="{09935836-39A7-4C15-9DD7-5FAAEA599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3958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DB7B100F-3042-4007-8DC2-2FD37D5E77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21633" y="1823714"/>
            <a:ext cx="2744904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04</a:t>
            </a:r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6EA67B88-FA95-4952-BC55-409F5C6932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0800000">
            <a:off x="9017854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65DE6F58-1963-428D-ABD8-E764BA4BF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8770" y="3147114"/>
            <a:ext cx="275063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03F7D026-414E-4F93-9E7B-92F4DC8AE4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18770" y="2646576"/>
            <a:ext cx="275063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70589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CEE8E1F0-E746-4BFE-A289-4D5DC3B83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9720" y="2624452"/>
            <a:ext cx="4637225" cy="1790529"/>
          </a:xfrm>
        </p:spPr>
        <p:txBody>
          <a:bodyPr anchor="ctr">
            <a:noAutofit/>
          </a:bodyPr>
          <a:lstStyle>
            <a:lvl1pPr algn="ctr">
              <a:buNone/>
              <a:defRPr sz="1500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37M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4C78396-8C84-42F4-83D3-0F145D1EB6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414981"/>
            <a:ext cx="4630945" cy="39514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Visiteurs Uniques / mois</a:t>
            </a:r>
          </a:p>
        </p:txBody>
      </p:sp>
      <p:sp>
        <p:nvSpPr>
          <p:cNvPr id="12" name="Espace réservé du texte 19">
            <a:extLst>
              <a:ext uri="{FF2B5EF4-FFF2-40B4-BE49-F238E27FC236}">
                <a16:creationId xmlns:a16="http://schemas.microsoft.com/office/drawing/2014/main" id="{3133986E-0DC6-4B52-B26F-00C03955B5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6421745" y="3690449"/>
            <a:ext cx="496800" cy="496800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accent4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1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1" grpId="0" build="p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4.44444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CEE8E1F0-E746-4BFE-A289-4D5DC3B83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6325" y="1933746"/>
            <a:ext cx="3484015" cy="3816299"/>
          </a:xfrm>
        </p:spPr>
        <p:txBody>
          <a:bodyPr anchor="ctr">
            <a:noAutofit/>
          </a:bodyPr>
          <a:lstStyle>
            <a:lvl1pPr algn="ctr"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insérez un chiffre ou un mot-clé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A04DF4E7-A074-475A-A49A-370BCD545C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5913" y="1933575"/>
            <a:ext cx="3484015" cy="381635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8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12">
            <a:extLst>
              <a:ext uri="{FF2B5EF4-FFF2-40B4-BE49-F238E27FC236}">
                <a16:creationId xmlns:a16="http://schemas.microsoft.com/office/drawing/2014/main" id="{09C71BFB-AF65-4F1F-85F4-D080BACC919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66325" y="1933746"/>
            <a:ext cx="3484015" cy="3816299"/>
          </a:xfrm>
          <a:custGeom>
            <a:avLst/>
            <a:gdLst>
              <a:gd name="connsiteX0" fmla="*/ 0 w 3484015"/>
              <a:gd name="connsiteY0" fmla="*/ 0 h 3816299"/>
              <a:gd name="connsiteX1" fmla="*/ 3484015 w 3484015"/>
              <a:gd name="connsiteY1" fmla="*/ 0 h 3816299"/>
              <a:gd name="connsiteX2" fmla="*/ 3484015 w 3484015"/>
              <a:gd name="connsiteY2" fmla="*/ 3816299 h 3816299"/>
              <a:gd name="connsiteX3" fmla="*/ 0 w 3484015"/>
              <a:gd name="connsiteY3" fmla="*/ 3816299 h 38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015" h="3816299">
                <a:moveTo>
                  <a:pt x="0" y="0"/>
                </a:moveTo>
                <a:lnTo>
                  <a:pt x="3484015" y="0"/>
                </a:lnTo>
                <a:lnTo>
                  <a:pt x="3484015" y="3816299"/>
                </a:lnTo>
                <a:lnTo>
                  <a:pt x="0" y="3816299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3475889" cy="3125594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386306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graphique 12">
            <a:extLst>
              <a:ext uri="{FF2B5EF4-FFF2-40B4-BE49-F238E27FC236}">
                <a16:creationId xmlns:a16="http://schemas.microsoft.com/office/drawing/2014/main" id="{09C71BFB-AF65-4F1F-85F4-D080BACC919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32920" y="1580263"/>
            <a:ext cx="9703919" cy="4093670"/>
          </a:xfrm>
          <a:custGeom>
            <a:avLst/>
            <a:gdLst>
              <a:gd name="connsiteX0" fmla="*/ 0 w 3484015"/>
              <a:gd name="connsiteY0" fmla="*/ 0 h 3816299"/>
              <a:gd name="connsiteX1" fmla="*/ 3484015 w 3484015"/>
              <a:gd name="connsiteY1" fmla="*/ 0 h 3816299"/>
              <a:gd name="connsiteX2" fmla="*/ 3484015 w 3484015"/>
              <a:gd name="connsiteY2" fmla="*/ 3816299 h 3816299"/>
              <a:gd name="connsiteX3" fmla="*/ 0 w 3484015"/>
              <a:gd name="connsiteY3" fmla="*/ 3816299 h 381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015" h="3816299">
                <a:moveTo>
                  <a:pt x="0" y="0"/>
                </a:moveTo>
                <a:lnTo>
                  <a:pt x="3484015" y="0"/>
                </a:lnTo>
                <a:lnTo>
                  <a:pt x="3484015" y="3816299"/>
                </a:lnTo>
                <a:lnTo>
                  <a:pt x="0" y="3816299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20" y="5803986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du Graphique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920" y="6338879"/>
            <a:ext cx="5667955" cy="239637"/>
          </a:xfrm>
        </p:spPr>
        <p:txBody>
          <a:bodyPr>
            <a:noAutofit/>
          </a:bodyPr>
          <a:lstStyle>
            <a:lvl1pPr marL="0" indent="0" algn="just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17A3B94-5F32-4B8C-86C9-BCBB75196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342270" y="5906885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rgbClr val="3F95A0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938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96F31D5-6FC7-4763-86FE-E7F0A313C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"/>
            <a:ext cx="12192000" cy="6858002"/>
          </a:xfrm>
          <a:custGeom>
            <a:avLst/>
            <a:gdLst>
              <a:gd name="connsiteX0" fmla="*/ 0 w 12192000"/>
              <a:gd name="connsiteY0" fmla="*/ 0 h 6858002"/>
              <a:gd name="connsiteX1" fmla="*/ 12192000 w 12192000"/>
              <a:gd name="connsiteY1" fmla="*/ 0 h 6858002"/>
              <a:gd name="connsiteX2" fmla="*/ 12192000 w 12192000"/>
              <a:gd name="connsiteY2" fmla="*/ 2186712 h 6858002"/>
              <a:gd name="connsiteX3" fmla="*/ 10864852 w 12192000"/>
              <a:gd name="connsiteY3" fmla="*/ 3438584 h 6858002"/>
              <a:gd name="connsiteX4" fmla="*/ 12192000 w 12192000"/>
              <a:gd name="connsiteY4" fmla="*/ 4675710 h 6858002"/>
              <a:gd name="connsiteX5" fmla="*/ 12192000 w 12192000"/>
              <a:gd name="connsiteY5" fmla="*/ 6858002 h 6858002"/>
              <a:gd name="connsiteX6" fmla="*/ 0 w 1219200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2">
                <a:moveTo>
                  <a:pt x="0" y="0"/>
                </a:moveTo>
                <a:lnTo>
                  <a:pt x="12192000" y="0"/>
                </a:lnTo>
                <a:lnTo>
                  <a:pt x="12192000" y="2186712"/>
                </a:lnTo>
                <a:lnTo>
                  <a:pt x="10864852" y="3438584"/>
                </a:lnTo>
                <a:lnTo>
                  <a:pt x="12192000" y="4675710"/>
                </a:lnTo>
                <a:lnTo>
                  <a:pt x="12192000" y="6858002"/>
                </a:lnTo>
                <a:lnTo>
                  <a:pt x="0" y="6858002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35FB9DA-55DC-4304-AECE-E50357A559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-1"/>
            <a:ext cx="12192000" cy="6858002"/>
          </a:xfrm>
          <a:custGeom>
            <a:avLst/>
            <a:gdLst>
              <a:gd name="connsiteX0" fmla="*/ 0 w 12192000"/>
              <a:gd name="connsiteY0" fmla="*/ 0 h 6858002"/>
              <a:gd name="connsiteX1" fmla="*/ 12192000 w 12192000"/>
              <a:gd name="connsiteY1" fmla="*/ 0 h 6858002"/>
              <a:gd name="connsiteX2" fmla="*/ 12192000 w 12192000"/>
              <a:gd name="connsiteY2" fmla="*/ 805285 h 6858002"/>
              <a:gd name="connsiteX3" fmla="*/ 9388402 w 12192000"/>
              <a:gd name="connsiteY3" fmla="*/ 3449863 h 6858002"/>
              <a:gd name="connsiteX4" fmla="*/ 12192000 w 12192000"/>
              <a:gd name="connsiteY4" fmla="*/ 6063291 h 6858002"/>
              <a:gd name="connsiteX5" fmla="*/ 12192000 w 12192000"/>
              <a:gd name="connsiteY5" fmla="*/ 6858002 h 6858002"/>
              <a:gd name="connsiteX6" fmla="*/ 0 w 1219200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2">
                <a:moveTo>
                  <a:pt x="0" y="0"/>
                </a:moveTo>
                <a:lnTo>
                  <a:pt x="12192000" y="0"/>
                </a:lnTo>
                <a:lnTo>
                  <a:pt x="12192000" y="805285"/>
                </a:lnTo>
                <a:lnTo>
                  <a:pt x="9388402" y="3449863"/>
                </a:lnTo>
                <a:lnTo>
                  <a:pt x="12192000" y="6063291"/>
                </a:lnTo>
                <a:lnTo>
                  <a:pt x="12192000" y="6858002"/>
                </a:lnTo>
                <a:lnTo>
                  <a:pt x="0" y="6858002"/>
                </a:lnTo>
                <a:close/>
              </a:path>
            </a:pathLst>
          </a:custGeom>
          <a:gradFill flip="none" rotWithShape="1">
            <a:gsLst>
              <a:gs pos="28000">
                <a:schemeClr val="accent1">
                  <a:alpha val="80000"/>
                </a:schemeClr>
              </a:gs>
              <a:gs pos="87000">
                <a:schemeClr val="accent3">
                  <a:alpha val="85000"/>
                </a:schemeClr>
              </a:gs>
            </a:gsLst>
            <a:lin ang="2700000" scaled="1"/>
            <a:tileRect/>
          </a:gradFill>
        </p:spPr>
        <p:txBody>
          <a:bodyPr vert="horz" wrap="square" lIns="91440" tIns="45720" rIns="91440" bIns="45720" rtlCol="0">
            <a:noAutofit/>
          </a:bodyPr>
          <a:lstStyle>
            <a:lvl1pPr>
              <a:buNone/>
              <a:defRPr lang="fr-FR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None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>
              <a:buNone/>
            </a:pPr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929A40-809F-4FE8-BFE8-2194CA5CD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325" y="2938463"/>
            <a:ext cx="8350250" cy="981075"/>
          </a:xfrm>
        </p:spPr>
        <p:txBody>
          <a:bodyPr anchor="b"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1EBDE2B-7B19-4D21-B9FF-F4DCA4770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77768"/>
            <a:ext cx="180974" cy="578665"/>
          </a:xfrm>
          <a:solidFill>
            <a:schemeClr val="bg1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EB540-4891-4EBD-B8D3-5F2B29A858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1325" y="3919538"/>
            <a:ext cx="835025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Ici, votre phrase d’introduction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A49E12-7705-486E-B225-B6D3A29E9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1714" y="3080038"/>
            <a:ext cx="697921" cy="6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0023 L 0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/>
      <p:bldP spid="2" grpId="0"/>
      <p:bldP spid="2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77FF50-ECD3-43A0-8BF6-78826B0D903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32920" y="1580264"/>
            <a:ext cx="9703920" cy="409367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 smtClean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 algn="ctr"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920" y="5803986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du tableau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2920" y="6338879"/>
            <a:ext cx="5667955" cy="239637"/>
          </a:xfrm>
        </p:spPr>
        <p:txBody>
          <a:bodyPr>
            <a:noAutofit/>
          </a:bodyPr>
          <a:lstStyle>
            <a:lvl1pPr marL="0" indent="0" algn="just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17A3B94-5F32-4B8C-86C9-BCBB75196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1342270" y="5906885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rgbClr val="3F95A0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831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5001A7A5-FD03-41FE-B2A3-96FD4017F3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391558 w 12192000"/>
              <a:gd name="connsiteY3" fmla="*/ 6858000 h 6858000"/>
              <a:gd name="connsiteX4" fmla="*/ 0 w 12192000"/>
              <a:gd name="connsiteY4" fmla="*/ 54537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391558" y="6858000"/>
                </a:lnTo>
                <a:lnTo>
                  <a:pt x="0" y="5453742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 dirty="0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8098" y="776660"/>
            <a:ext cx="4044911" cy="578665"/>
          </a:xfrm>
          <a:noFill/>
        </p:spPr>
        <p:txBody>
          <a:bodyPr tIns="108000" anchor="ctr">
            <a:noAutofit/>
          </a:bodyPr>
          <a:lstStyle>
            <a:lvl1pPr algn="l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 DE L’IMAGE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/>
              <a:t>Nom de la présentation</a:t>
            </a:r>
            <a:endParaRPr lang="fr-FR" spc="-7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rgbClr val="FF385C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74B2F599-46F8-4FC4-8684-1427A017A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7124" y="776661"/>
            <a:ext cx="180974" cy="578665"/>
          </a:xfrm>
          <a:solidFill>
            <a:schemeClr val="accent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03BD434F-3E8B-4293-954B-8E33166E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8098" y="1452554"/>
            <a:ext cx="4044911" cy="414346"/>
          </a:xfrm>
        </p:spPr>
        <p:txBody>
          <a:bodyPr>
            <a:no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23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C3C676C-9F06-4429-AFDD-48B22C0E7E06}"/>
              </a:ext>
            </a:extLst>
          </p:cNvPr>
          <p:cNvSpPr txBox="1"/>
          <p:nvPr userDrawn="1"/>
        </p:nvSpPr>
        <p:spPr>
          <a:xfrm>
            <a:off x="0" y="0"/>
            <a:ext cx="7919499" cy="6858000"/>
          </a:xfrm>
          <a:custGeom>
            <a:avLst/>
            <a:gdLst>
              <a:gd name="connsiteX0" fmla="*/ 0 w 7919499"/>
              <a:gd name="connsiteY0" fmla="*/ 0 h 6858000"/>
              <a:gd name="connsiteX1" fmla="*/ 1123522 w 7919499"/>
              <a:gd name="connsiteY1" fmla="*/ 0 h 6858000"/>
              <a:gd name="connsiteX2" fmla="*/ 7919499 w 7919499"/>
              <a:gd name="connsiteY2" fmla="*/ 6858000 h 6858000"/>
              <a:gd name="connsiteX3" fmla="*/ 0 w 79194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499" h="6858000">
                <a:moveTo>
                  <a:pt x="0" y="0"/>
                </a:moveTo>
                <a:lnTo>
                  <a:pt x="1123522" y="0"/>
                </a:lnTo>
                <a:lnTo>
                  <a:pt x="7919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285F4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FF3C9524-0984-43CC-AEFD-7CE2BC8841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11026" y="1560432"/>
            <a:ext cx="180974" cy="578665"/>
          </a:xfrm>
          <a:solidFill>
            <a:srgbClr val="4285F4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391C5B-00B3-4D20-9CCE-B17840DECB3E}"/>
              </a:ext>
            </a:extLst>
          </p:cNvPr>
          <p:cNvSpPr txBox="1"/>
          <p:nvPr userDrawn="1"/>
        </p:nvSpPr>
        <p:spPr>
          <a:xfrm>
            <a:off x="482890" y="3570746"/>
            <a:ext cx="5731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+mj-lt"/>
              </a:rPr>
              <a:t>Merci pour</a:t>
            </a:r>
            <a:br>
              <a:rPr lang="fr-FR" sz="4400" dirty="0">
                <a:solidFill>
                  <a:schemeClr val="bg1"/>
                </a:solidFill>
                <a:latin typeface="+mj-lt"/>
              </a:rPr>
            </a:br>
            <a:r>
              <a:rPr lang="fr-FR" sz="4400" dirty="0">
                <a:solidFill>
                  <a:schemeClr val="bg1"/>
                </a:solidFill>
                <a:latin typeface="+mj-lt"/>
              </a:rPr>
              <a:t>votre attention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28A6A9-F93F-4A48-8B76-787865DCC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663" y="2477462"/>
            <a:ext cx="809793" cy="8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1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C78DF-D7D2-BB62-3F7A-24D54F16017D}"/>
              </a:ext>
            </a:extLst>
          </p:cNvPr>
          <p:cNvSpPr/>
          <p:nvPr userDrawn="1"/>
        </p:nvSpPr>
        <p:spPr>
          <a:xfrm>
            <a:off x="6096000" y="0"/>
            <a:ext cx="6106966" cy="6869374"/>
          </a:xfrm>
          <a:prstGeom prst="rect">
            <a:avLst/>
          </a:prstGeom>
          <a:solidFill>
            <a:srgbClr val="E858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59" y="557308"/>
            <a:ext cx="5931673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59" y="1090794"/>
            <a:ext cx="5931673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395890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C78DF-D7D2-BB62-3F7A-24D54F16017D}"/>
              </a:ext>
            </a:extLst>
          </p:cNvPr>
          <p:cNvSpPr/>
          <p:nvPr userDrawn="1"/>
        </p:nvSpPr>
        <p:spPr>
          <a:xfrm>
            <a:off x="6096000" y="0"/>
            <a:ext cx="6106966" cy="6869374"/>
          </a:xfrm>
          <a:prstGeom prst="rect">
            <a:avLst/>
          </a:prstGeom>
          <a:solidFill>
            <a:srgbClr val="E858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59" y="557308"/>
            <a:ext cx="5931673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59" y="1090794"/>
            <a:ext cx="5931673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pic>
        <p:nvPicPr>
          <p:cNvPr id="9" name="Image 8" descr="Une image contenant cercle, Caractère coloré, Graphique&#10;&#10;Description générée automatiquement">
            <a:extLst>
              <a:ext uri="{FF2B5EF4-FFF2-40B4-BE49-F238E27FC236}">
                <a16:creationId xmlns:a16="http://schemas.microsoft.com/office/drawing/2014/main" id="{DC3FFE09-72C2-9514-D532-632BC695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33050" b="11850"/>
          <a:stretch/>
        </p:blipFill>
        <p:spPr>
          <a:xfrm>
            <a:off x="7060543" y="115095"/>
            <a:ext cx="5131457" cy="67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rgbClr val="0B162C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A9145C5-8888-404A-855D-047EA799F1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54732" y="1823714"/>
            <a:ext cx="2160000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03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E44BA2E-3E93-4912-AE67-58721268DA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0600" y="1823714"/>
            <a:ext cx="2160000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02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BFEC395D-159B-4DAE-B2FE-208179886C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628" y="1827902"/>
            <a:ext cx="2160000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01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03C66BC-2983-4397-AC58-5C42C8A66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150902" y="1823716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1A629B78-4372-4032-8D8C-9EABAF1945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0800000">
            <a:off x="2602171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05972589-2E8E-487E-AF4E-ADA7B4901B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800000">
            <a:off x="5050953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29BB5279-2775-492C-9E00-47598596B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0902" y="3147115"/>
            <a:ext cx="216000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0" name="Espace réservé du texte 26">
            <a:extLst>
              <a:ext uri="{FF2B5EF4-FFF2-40B4-BE49-F238E27FC236}">
                <a16:creationId xmlns:a16="http://schemas.microsoft.com/office/drawing/2014/main" id="{FB08ADD2-1A7B-4E6D-A406-48DD71A35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869" y="3147114"/>
            <a:ext cx="216000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1" name="Espace réservé du texte 26">
            <a:extLst>
              <a:ext uri="{FF2B5EF4-FFF2-40B4-BE49-F238E27FC236}">
                <a16:creationId xmlns:a16="http://schemas.microsoft.com/office/drawing/2014/main" id="{6B9FF13A-B251-46FD-A6E7-7EEF364945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2171" y="3147114"/>
            <a:ext cx="216000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3B0D168C-68AC-435B-A56D-329F9901B2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902" y="2646576"/>
            <a:ext cx="2160000" cy="399200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4" name="Espace réservé du texte 26">
            <a:extLst>
              <a:ext uri="{FF2B5EF4-FFF2-40B4-BE49-F238E27FC236}">
                <a16:creationId xmlns:a16="http://schemas.microsoft.com/office/drawing/2014/main" id="{A1B75C74-505E-4AB8-962A-0954DC7D35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0600" y="2646576"/>
            <a:ext cx="216000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Espace réservé du texte 26">
            <a:extLst>
              <a:ext uri="{FF2B5EF4-FFF2-40B4-BE49-F238E27FC236}">
                <a16:creationId xmlns:a16="http://schemas.microsoft.com/office/drawing/2014/main" id="{09935836-39A7-4C15-9DD7-5FAAEA599B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869" y="2646576"/>
            <a:ext cx="216000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DB7B100F-3042-4007-8DC2-2FD37D5E77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643" y="1823714"/>
            <a:ext cx="2160000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04</a:t>
            </a:r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6EA67B88-FA95-4952-BC55-409F5C6932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0800000">
            <a:off x="7508864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65DE6F58-1963-428D-ABD8-E764BA4BF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09780" y="3147114"/>
            <a:ext cx="216000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03F7D026-414E-4F93-9E7B-92F4DC8AE4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09780" y="2646576"/>
            <a:ext cx="216000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60A3B4A-7922-4662-B97B-EED36282D5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71470" y="1823714"/>
            <a:ext cx="2160000" cy="717336"/>
          </a:xfrm>
        </p:spPr>
        <p:txBody>
          <a:bodyPr lIns="0" tIns="0" rIns="0" bIns="0"/>
          <a:lstStyle>
            <a:lvl1pPr>
              <a:buNone/>
              <a:defRPr kumimoji="0" lang="fr-FR" sz="5400" b="0" i="0" u="none" strike="noStrike" kern="1200" cap="none" spc="0" normalizeH="0" baseline="0" dirty="0">
                <a:ln w="19050">
                  <a:solidFill>
                    <a:schemeClr val="tx2"/>
                  </a:solidFill>
                </a:ln>
                <a:noFill/>
                <a:effectLst>
                  <a:outerShdw blurRad="127000" dist="88900" dir="2700000" algn="tl" rotWithShape="0">
                    <a:schemeClr val="accent3">
                      <a:alpha val="59000"/>
                    </a:schemeClr>
                  </a:outerShdw>
                </a:effectLst>
                <a:uLnTx/>
                <a:uFillTx/>
                <a:latin typeface="segoe UI Black"/>
                <a:ea typeface="+mn-ea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05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DBABC8BD-D4C1-46EA-9F4D-9D44532C67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0800000">
            <a:off x="9967691" y="1823715"/>
            <a:ext cx="322968" cy="338297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635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fr-FR" sz="1800" dirty="0"/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CED7E630-6CC4-4A28-9A9D-AA677B5975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68607" y="3147114"/>
            <a:ext cx="2160000" cy="2758267"/>
          </a:xfrm>
        </p:spPr>
        <p:txBody>
          <a:bodyPr>
            <a:noAutofit/>
          </a:bodyPr>
          <a:lstStyle>
            <a:lvl1pPr marL="0" indent="0" algn="just"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35" name="Espace réservé du texte 26">
            <a:extLst>
              <a:ext uri="{FF2B5EF4-FFF2-40B4-BE49-F238E27FC236}">
                <a16:creationId xmlns:a16="http://schemas.microsoft.com/office/drawing/2014/main" id="{844C1BAC-90C9-474C-9620-423E3A6A54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68607" y="2646576"/>
            <a:ext cx="2160000" cy="399200"/>
          </a:xfrm>
        </p:spPr>
        <p:txBody>
          <a:bodyPr vert="horz" lIns="91440" tIns="45720" rIns="91440" bIns="45720" rtlCol="0">
            <a:noAutofit/>
          </a:bodyPr>
          <a:lstStyle>
            <a:lvl1pPr marL="0" indent="0" algn="just">
              <a:buNone/>
              <a:defRPr kumimoji="0" lang="fr-FR" sz="1600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Black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4064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4.16667E-7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0 L 2.77556E-17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3611 L 4.79167E-6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-3.95833E-6 2.96296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0 7.40741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6.25E-7 2.96296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0 7.40741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6.25E-7 2.9629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0 7.40741E-7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0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89 2.96296E-6 L 6.25E-7 2.96296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6.25E-7 2.96296E-6 " pathEditMode="relative" rAng="0" ptsTypes="AA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-3.95833E-6 2.96296E-6 " pathEditMode="relative" rAng="0" ptsTypes="AA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0 L 2.77556E-17 0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-4.16667E-7 7.40741E-7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2 0.03611 L 4.79167E-6 7.40741E-7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0 7.40741E-7 " pathEditMode="relative" rAng="0" ptsTypes="AA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6.25E-7 2.96296E-6 " pathEditMode="relative" rAng="0" ptsTypes="AA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0 7.40741E-7 " pathEditMode="relative" rAng="0" ptsTypes="AA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0.03789 2.96296E-6 L 6.25E-7 2.96296E-6 " pathEditMode="relative" rAng="0" ptsTypes="AA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01" y="0"/>
                    </p:animMotion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02031 0.03611 L 0 7.40741E-7 " pathEditMode="relative" rAng="0" ptsTypes="AA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016" y="-1806"/>
                    </p:animMotion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Texte + Chiffre/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295" y="412753"/>
            <a:ext cx="5432316" cy="533486"/>
          </a:xfrm>
        </p:spPr>
        <p:txBody>
          <a:bodyPr lIns="72000" tIns="36000" rIns="72000" bIns="36000">
            <a:noAutofit/>
          </a:bodyPr>
          <a:lstStyle>
            <a:lvl1pPr algn="l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8295" y="1025266"/>
            <a:ext cx="5432316" cy="365125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2DF95B1A-345F-4317-9E00-4D945F560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78" y="0"/>
            <a:ext cx="5921829" cy="6858000"/>
          </a:xfrm>
          <a:custGeom>
            <a:avLst/>
            <a:gdLst>
              <a:gd name="connsiteX0" fmla="*/ 0 w 3484015"/>
              <a:gd name="connsiteY0" fmla="*/ 0 h 3816350"/>
              <a:gd name="connsiteX1" fmla="*/ 1217520 w 3484015"/>
              <a:gd name="connsiteY1" fmla="*/ 0 h 3816350"/>
              <a:gd name="connsiteX2" fmla="*/ 1742006 w 3484015"/>
              <a:gd name="connsiteY2" fmla="*/ 559551 h 3816350"/>
              <a:gd name="connsiteX3" fmla="*/ 2266493 w 3484015"/>
              <a:gd name="connsiteY3" fmla="*/ 0 h 3816350"/>
              <a:gd name="connsiteX4" fmla="*/ 3484015 w 3484015"/>
              <a:gd name="connsiteY4" fmla="*/ 0 h 3816350"/>
              <a:gd name="connsiteX5" fmla="*/ 3484015 w 3484015"/>
              <a:gd name="connsiteY5" fmla="*/ 3816350 h 3816350"/>
              <a:gd name="connsiteX6" fmla="*/ 0 w 3484015"/>
              <a:gd name="connsiteY6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015" h="3816350">
                <a:moveTo>
                  <a:pt x="0" y="0"/>
                </a:moveTo>
                <a:lnTo>
                  <a:pt x="1217520" y="0"/>
                </a:lnTo>
                <a:lnTo>
                  <a:pt x="1742006" y="559551"/>
                </a:lnTo>
                <a:lnTo>
                  <a:pt x="2266493" y="0"/>
                </a:lnTo>
                <a:lnTo>
                  <a:pt x="3484015" y="0"/>
                </a:lnTo>
                <a:lnTo>
                  <a:pt x="3484015" y="3816350"/>
                </a:lnTo>
                <a:lnTo>
                  <a:pt x="0" y="381635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 algn="ctr">
              <a:buNone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186BF9-52CB-4F6B-8977-969824C54DF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chemeClr val="accent2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17" name="Espace réservé du texte 26">
            <a:extLst>
              <a:ext uri="{FF2B5EF4-FFF2-40B4-BE49-F238E27FC236}">
                <a16:creationId xmlns:a16="http://schemas.microsoft.com/office/drawing/2014/main" id="{23FA40BF-82B7-4FE7-9CF7-DB0BCD1A49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8295" y="1711710"/>
            <a:ext cx="5432316" cy="4302836"/>
          </a:xfrm>
        </p:spPr>
        <p:txBody>
          <a:bodyPr>
            <a:noAutofit/>
          </a:bodyPr>
          <a:lstStyle>
            <a:lvl1pPr marL="0" indent="0" algn="just">
              <a:buFont typeface="Wingdings" panose="05000000000000000000" pitchFamily="2" charset="2"/>
              <a:buNone/>
              <a:defRPr sz="16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02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249367CE-741E-4A05-97AE-1CA4C0B3D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9788" y="1933747"/>
            <a:ext cx="3475889" cy="506218"/>
          </a:xfrm>
        </p:spPr>
        <p:txBody>
          <a:bodyPr>
            <a:noAutofit/>
          </a:bodyPr>
          <a:lstStyle>
            <a:lvl1pPr algn="l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692A3F2D-DECC-44ED-9FBE-2D533DDC7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9787" y="2624452"/>
            <a:ext cx="8122913" cy="3125594"/>
          </a:xfrm>
        </p:spPr>
        <p:txBody>
          <a:bodyPr>
            <a:noAutofit/>
          </a:bodyPr>
          <a:lstStyle>
            <a:lvl1pPr marL="0" indent="0" algn="just"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commodo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F93CA-2673-4B80-8831-C6864A466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4853" y="501649"/>
            <a:ext cx="7182295" cy="533486"/>
          </a:xfrm>
        </p:spPr>
        <p:txBody>
          <a:bodyPr lIns="72000" tIns="36000" rIns="72000" bIns="36000">
            <a:noAutofit/>
          </a:bodyPr>
          <a:lstStyle>
            <a:lvl1pPr algn="ctr">
              <a:defRPr sz="3200" cap="all" baseline="0"/>
            </a:lvl1pPr>
          </a:lstStyle>
          <a:p>
            <a:r>
              <a:rPr lang="fr-FR" dirty="0"/>
              <a:t>Ici, votre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E007CEC-68F8-4844-A8E8-7BB8BA65F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4853" y="1035135"/>
            <a:ext cx="7182295" cy="365125"/>
          </a:xfrm>
        </p:spPr>
        <p:txBody>
          <a:bodyPr>
            <a:noAutofit/>
          </a:bodyPr>
          <a:lstStyle>
            <a:lvl1pPr algn="ctr"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Ici, votre sous-titre</a:t>
            </a:r>
          </a:p>
        </p:txBody>
      </p:sp>
    </p:spTree>
    <p:extLst>
      <p:ext uri="{BB962C8B-B14F-4D97-AF65-F5344CB8AC3E}">
        <p14:creationId xmlns:p14="http://schemas.microsoft.com/office/powerpoint/2010/main" val="309396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590A492-1126-4C13-AA8B-834A5CF7C6D6}"/>
              </a:ext>
            </a:extLst>
          </p:cNvPr>
          <p:cNvSpPr txBox="1"/>
          <p:nvPr userDrawn="1"/>
        </p:nvSpPr>
        <p:spPr>
          <a:xfrm rot="10800000">
            <a:off x="2910114" y="0"/>
            <a:ext cx="9281886" cy="6858000"/>
          </a:xfrm>
          <a:custGeom>
            <a:avLst/>
            <a:gdLst>
              <a:gd name="connsiteX0" fmla="*/ 9281886 w 9281886"/>
              <a:gd name="connsiteY0" fmla="*/ 6858000 h 6858000"/>
              <a:gd name="connsiteX1" fmla="*/ 0 w 9281886"/>
              <a:gd name="connsiteY1" fmla="*/ 6858000 h 6858000"/>
              <a:gd name="connsiteX2" fmla="*/ 0 w 9281886"/>
              <a:gd name="connsiteY2" fmla="*/ 0 h 6858000"/>
              <a:gd name="connsiteX3" fmla="*/ 2423886 w 928188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886" h="6858000">
                <a:moveTo>
                  <a:pt x="928188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2423886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127000" dist="38100" dir="8100000" algn="tr" rotWithShape="0">
              <a:prstClr val="black">
                <a:alpha val="18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chemeClr val="bg1"/>
              </a:solidFill>
              <a:latin typeface="Gotham Black" panose="02000603040000020004" pitchFamily="2" charset="0"/>
            </a:endParaRPr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B54CDAF0-72BF-45BF-8B26-C2778A671CA0}"/>
              </a:ext>
            </a:extLst>
          </p:cNvPr>
          <p:cNvSpPr/>
          <p:nvPr userDrawn="1"/>
        </p:nvSpPr>
        <p:spPr>
          <a:xfrm rot="10800000">
            <a:off x="9238778" y="-1"/>
            <a:ext cx="2953222" cy="2819403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innerShdw blurRad="1397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highlight>
                <a:srgbClr val="3F95A0"/>
              </a:highlight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F78F62E-AB73-4AC1-A769-253F585E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7754" y="998165"/>
            <a:ext cx="3806605" cy="82307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CBC7873-BA6A-4A2F-AE07-6B5137A0AD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623" y="1009317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2CA05F3-83AB-47A4-935E-DF46C4DA53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704973" y="1323309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42BDD1B-3BC3-4403-98D3-E85F1529A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622" y="1821236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FDADFD62-A84C-46EF-8806-8BE916EAE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623" y="2299073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93262AE-1548-44BA-9A85-1305E56463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704973" y="2613065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A333E012-3565-412E-B994-378E75B82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622" y="3110992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2F782F65-89B7-4038-A4CB-593F01C39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623" y="3598950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113C7F6-A64B-4FC5-AE09-74F0084E6E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704973" y="3912942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10F6B76C-4C9D-4A41-849D-1385E9CEC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2" y="4410869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E4AE0ABD-980D-4D6B-A0E6-66AFCD3FE6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623" y="4899448"/>
            <a:ext cx="1130691" cy="811406"/>
          </a:xfrm>
        </p:spPr>
        <p:txBody>
          <a:bodyPr>
            <a:noAutofit/>
          </a:bodyPr>
          <a:lstStyle>
            <a:lvl1pPr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23D7D49-822B-4EBB-85FC-D63C9ECC5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5400000">
            <a:off x="704973" y="5213440"/>
            <a:ext cx="393970" cy="412669"/>
          </a:xfrm>
          <a:custGeom>
            <a:avLst/>
            <a:gdLst>
              <a:gd name="connsiteX0" fmla="*/ 2819403 w 2819403"/>
              <a:gd name="connsiteY0" fmla="*/ 0 h 2953222"/>
              <a:gd name="connsiteX1" fmla="*/ 2819403 w 2819403"/>
              <a:gd name="connsiteY1" fmla="*/ 2953222 h 2953222"/>
              <a:gd name="connsiteX2" fmla="*/ 0 w 2819403"/>
              <a:gd name="connsiteY2" fmla="*/ 2953222 h 29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3" h="2953222">
                <a:moveTo>
                  <a:pt x="2819403" y="0"/>
                </a:moveTo>
                <a:lnTo>
                  <a:pt x="2819403" y="2953222"/>
                </a:lnTo>
                <a:lnTo>
                  <a:pt x="0" y="29532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381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buNone/>
              <a:defRPr lang="fr-FR" sz="1800" dirty="0">
                <a:solidFill>
                  <a:schemeClr val="bg1"/>
                </a:solidFill>
                <a:highlight>
                  <a:srgbClr val="3F95A0"/>
                </a:highlight>
              </a:defRPr>
            </a:lvl1pPr>
          </a:lstStyle>
          <a:p>
            <a:pPr marL="0" lvl="0" algn="ctr"/>
            <a:r>
              <a:rPr lang="fr-FR" dirty="0"/>
              <a:t> 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D47EBE0-3819-4818-8C2A-E6123BB2B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622" y="5711367"/>
            <a:ext cx="3838277" cy="393972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601612B-79B5-4C00-88E3-772869FDA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2601" y="6072681"/>
            <a:ext cx="697921" cy="6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6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3611 L -6.25E-7 4.444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 L 4.58333E-6 0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animBg="1"/>
      <p:bldP spid="18" grpId="0" build="p"/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/>
      <p:bldP spid="2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 animBg="1"/>
      <p:bldP spid="21" grpId="0" build="p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1"/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 animBg="1"/>
      <p:bldP spid="24" grpId="0" build="p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/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animBg="1"/>
      <p:bldP spid="29" grpId="0" build="p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344D05A-5302-4695-8726-A1DA1BE0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3" y="6296336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88E41-CA04-576D-7D8B-8BFD6B6E97C8}"/>
              </a:ext>
            </a:extLst>
          </p:cNvPr>
          <p:cNvSpPr/>
          <p:nvPr userDrawn="1"/>
        </p:nvSpPr>
        <p:spPr>
          <a:xfrm>
            <a:off x="0" y="0"/>
            <a:ext cx="12186395" cy="6880535"/>
          </a:xfrm>
          <a:prstGeom prst="rect">
            <a:avLst/>
          </a:prstGeom>
          <a:gradFill>
            <a:gsLst>
              <a:gs pos="50000">
                <a:srgbClr val="4364F7"/>
              </a:gs>
              <a:gs pos="0">
                <a:srgbClr val="0052D4"/>
              </a:gs>
              <a:gs pos="100000">
                <a:srgbClr val="6FB1F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</p:spTree>
    <p:extLst>
      <p:ext uri="{BB962C8B-B14F-4D97-AF65-F5344CB8AC3E}">
        <p14:creationId xmlns:p14="http://schemas.microsoft.com/office/powerpoint/2010/main" val="327304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88E41-CA04-576D-7D8B-8BFD6B6E97C8}"/>
              </a:ext>
            </a:extLst>
          </p:cNvPr>
          <p:cNvSpPr/>
          <p:nvPr userDrawn="1"/>
        </p:nvSpPr>
        <p:spPr>
          <a:xfrm>
            <a:off x="4411579" y="0"/>
            <a:ext cx="7774816" cy="6880535"/>
          </a:xfrm>
          <a:prstGeom prst="rect">
            <a:avLst/>
          </a:prstGeom>
          <a:gradFill>
            <a:gsLst>
              <a:gs pos="50000">
                <a:srgbClr val="4364F7"/>
              </a:gs>
              <a:gs pos="0">
                <a:srgbClr val="0052D4"/>
              </a:gs>
              <a:gs pos="100000">
                <a:srgbClr val="6FB1F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</p:spTree>
    <p:extLst>
      <p:ext uri="{BB962C8B-B14F-4D97-AF65-F5344CB8AC3E}">
        <p14:creationId xmlns:p14="http://schemas.microsoft.com/office/powerpoint/2010/main" val="159240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1B3FEC-BBA3-0E43-AB8D-44F019D813E6}"/>
              </a:ext>
            </a:extLst>
          </p:cNvPr>
          <p:cNvSpPr/>
          <p:nvPr userDrawn="1"/>
        </p:nvSpPr>
        <p:spPr>
          <a:xfrm>
            <a:off x="8705850" y="0"/>
            <a:ext cx="3486150" cy="6880535"/>
          </a:xfrm>
          <a:prstGeom prst="rect">
            <a:avLst/>
          </a:prstGeom>
          <a:gradFill>
            <a:gsLst>
              <a:gs pos="50000">
                <a:srgbClr val="4364F7"/>
              </a:gs>
              <a:gs pos="0">
                <a:srgbClr val="0052D4"/>
              </a:gs>
              <a:gs pos="100000">
                <a:srgbClr val="6FB1F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9A7971-1C02-56B9-F2B3-40D8062AB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9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88E41-CA04-576D-7D8B-8BFD6B6E97C8}"/>
              </a:ext>
            </a:extLst>
          </p:cNvPr>
          <p:cNvSpPr/>
          <p:nvPr userDrawn="1"/>
        </p:nvSpPr>
        <p:spPr>
          <a:xfrm>
            <a:off x="7563774" y="0"/>
            <a:ext cx="4694901" cy="6880535"/>
          </a:xfrm>
          <a:prstGeom prst="rect">
            <a:avLst/>
          </a:prstGeom>
          <a:gradFill>
            <a:gsLst>
              <a:gs pos="50000">
                <a:srgbClr val="4364F7"/>
              </a:gs>
              <a:gs pos="0">
                <a:srgbClr val="0052D4"/>
              </a:gs>
              <a:gs pos="100000">
                <a:srgbClr val="6FB1F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562E5E-2664-DEAB-8291-4958C2F6DC95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rgbClr val="4285F4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89A76B-F570-A048-78E6-A38CBBCFB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E88E41-CA04-576D-7D8B-8BFD6B6E97C8}"/>
              </a:ext>
            </a:extLst>
          </p:cNvPr>
          <p:cNvSpPr/>
          <p:nvPr userDrawn="1"/>
        </p:nvSpPr>
        <p:spPr>
          <a:xfrm>
            <a:off x="1" y="0"/>
            <a:ext cx="6096000" cy="6880535"/>
          </a:xfrm>
          <a:prstGeom prst="rect">
            <a:avLst/>
          </a:prstGeom>
          <a:gradFill>
            <a:gsLst>
              <a:gs pos="50000">
                <a:srgbClr val="4364F7"/>
              </a:gs>
              <a:gs pos="0">
                <a:srgbClr val="0052D4"/>
              </a:gs>
              <a:gs pos="100000">
                <a:srgbClr val="6FB1F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</p:spTree>
    <p:extLst>
      <p:ext uri="{BB962C8B-B14F-4D97-AF65-F5344CB8AC3E}">
        <p14:creationId xmlns:p14="http://schemas.microsoft.com/office/powerpoint/2010/main" val="231077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406D87C-0D6D-D7D9-5A3D-4E5FCE5EC3A6}"/>
              </a:ext>
            </a:extLst>
          </p:cNvPr>
          <p:cNvSpPr txBox="1"/>
          <p:nvPr userDrawn="1"/>
        </p:nvSpPr>
        <p:spPr>
          <a:xfrm>
            <a:off x="0" y="5453742"/>
            <a:ext cx="1391558" cy="1404258"/>
          </a:xfrm>
          <a:prstGeom prst="rtTriangle">
            <a:avLst/>
          </a:prstGeom>
          <a:solidFill>
            <a:srgbClr val="4285F4"/>
          </a:solidFill>
          <a:ln w="12700">
            <a:noFill/>
          </a:ln>
          <a:effectLst>
            <a:innerShdw blurRad="165100" dist="50800">
              <a:prstClr val="black">
                <a:alpha val="2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800" dirty="0">
              <a:solidFill>
                <a:srgbClr val="3F95A0"/>
              </a:solidFill>
              <a:latin typeface="Gotham Black" panose="02000603040000020004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96D89-EBF1-4C04-B1CB-75E6E74C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1924" y="6458698"/>
            <a:ext cx="385601" cy="249385"/>
          </a:xfrm>
        </p:spPr>
        <p:txBody>
          <a:bodyPr/>
          <a:lstStyle>
            <a:lvl1pPr algn="ctr">
              <a:defRPr lang="fr-FR" sz="1000" kern="1200" spc="-70" baseline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9313BC90-A897-4A43-9CB9-60D7CF10B76B}" type="slidenum">
              <a:rPr lang="fr-FR" smtClean="0"/>
              <a:pPr/>
              <a:t>‹N°›</a:t>
            </a:fld>
            <a:endParaRPr lang="fr-FR" spc="-7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4C10C5-2D09-4EA1-AB47-87ED3999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3400" y="6458698"/>
            <a:ext cx="3368636" cy="249385"/>
          </a:xfrm>
        </p:spPr>
        <p:txBody>
          <a:bodyPr/>
          <a:lstStyle>
            <a:lvl1pPr algn="r">
              <a:defRPr lang="fr-FR" sz="1000" kern="1200" spc="-70" baseline="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5E671C-253E-B604-010D-6B06CAFFD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37" y="6232328"/>
            <a:ext cx="452740" cy="4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4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846294-908F-4A4A-80B5-B2F11C07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4A1AAD-B419-41E7-9190-4055FD81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E861D9-29EF-48F7-8877-EFAFAB111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B8F7D-A9F8-444F-89A1-027F29DAE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Entrez votre source ici</a:t>
            </a:r>
            <a:endParaRPr lang="fr-FR" spc="-7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D64CE-FBFD-4308-846F-D06329C5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BC90-A897-4A43-9CB9-60D7CF10B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5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hyperlink" Target="https://dispositif-rekupo.desmarques-etvous.fr/ouest-france.fr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BEC24-E5D3-AD64-A748-015AAD5F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94F740-1805-CE88-DC3F-493AC25BFE14}"/>
              </a:ext>
            </a:extLst>
          </p:cNvPr>
          <p:cNvSpPr txBox="1"/>
          <p:nvPr/>
        </p:nvSpPr>
        <p:spPr>
          <a:xfrm>
            <a:off x="113480" y="1536956"/>
            <a:ext cx="863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ECO DDS souhaitant recruter de nouveaux clients,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366 a proposé un dispositif à double objectif de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brandin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 et drive to store.</a:t>
            </a:r>
          </a:p>
        </p:txBody>
      </p:sp>
      <p:pic>
        <p:nvPicPr>
          <p:cNvPr id="5" name="Picture 2" descr="ECODDS | SEVADEC">
            <a:extLst>
              <a:ext uri="{FF2B5EF4-FFF2-40B4-BE49-F238E27FC236}">
                <a16:creationId xmlns:a16="http://schemas.microsoft.com/office/drawing/2014/main" id="{374A9C1A-B52B-0AB8-8477-7FA46F79D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6" y="686769"/>
            <a:ext cx="971764" cy="6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0CAE34E-7DE9-612E-06B2-B0ADC8276E4D}"/>
              </a:ext>
            </a:extLst>
          </p:cNvPr>
          <p:cNvSpPr/>
          <p:nvPr/>
        </p:nvSpPr>
        <p:spPr>
          <a:xfrm>
            <a:off x="3026496" y="7011"/>
            <a:ext cx="2918255" cy="3381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C55DA"/>
              </a:gs>
              <a:gs pos="0">
                <a:srgbClr val="5E93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Roboto" panose="02000000000000000000" pitchFamily="2" charset="0"/>
              </a:rPr>
              <a:t>Best case OPS digital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09290F-FF05-9F3E-33C2-E5D762430E2E}"/>
              </a:ext>
            </a:extLst>
          </p:cNvPr>
          <p:cNvSpPr txBox="1"/>
          <p:nvPr/>
        </p:nvSpPr>
        <p:spPr>
          <a:xfrm>
            <a:off x="1534376" y="640298"/>
            <a:ext cx="710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ECO DDS ACCROIT SA NOTORIÉTÉ ET CRÉE DU TRAFIC EN MAGASINS AVEC 366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BC408A-D8AD-4A27-7938-197FCBA7FE6B}"/>
              </a:ext>
            </a:extLst>
          </p:cNvPr>
          <p:cNvSpPr txBox="1"/>
          <p:nvPr/>
        </p:nvSpPr>
        <p:spPr>
          <a:xfrm>
            <a:off x="4324450" y="3138012"/>
            <a:ext cx="66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+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AA07E4-7D8B-BB78-D360-C3A9757F6BA9}"/>
              </a:ext>
            </a:extLst>
          </p:cNvPr>
          <p:cNvSpPr txBox="1"/>
          <p:nvPr/>
        </p:nvSpPr>
        <p:spPr>
          <a:xfrm>
            <a:off x="406863" y="4982908"/>
            <a:ext cx="387167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Espace dédié pour promouvoir les engagements de ECO DDS.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+100K visites générées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via une m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édiatisation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display et native.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0BC5194-8E79-7698-FCBA-3D8F47D9979F}"/>
              </a:ext>
            </a:extLst>
          </p:cNvPr>
          <p:cNvSpPr txBox="1"/>
          <p:nvPr/>
        </p:nvSpPr>
        <p:spPr>
          <a:xfrm>
            <a:off x="5023923" y="4982908"/>
            <a:ext cx="34205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Près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8M impressions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diffusées en géolocalisant à 1km des magasins partenaires.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+334K vidéos vues à 100%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pour l’amplification sur les sites de PQR.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9985F90-3B1F-AB9B-447E-CAEDAEF4C008}"/>
              </a:ext>
            </a:extLst>
          </p:cNvPr>
          <p:cNvGrpSpPr/>
          <p:nvPr/>
        </p:nvGrpSpPr>
        <p:grpSpPr>
          <a:xfrm>
            <a:off x="517450" y="2619637"/>
            <a:ext cx="3650502" cy="1821431"/>
            <a:chOff x="476052" y="2617205"/>
            <a:chExt cx="3871675" cy="1931786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0E2DC4D-485F-5CB0-6A34-AB79E4CB8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464" y="2745779"/>
              <a:ext cx="2986774" cy="1583414"/>
            </a:xfrm>
            <a:prstGeom prst="rect">
              <a:avLst/>
            </a:prstGeom>
          </p:spPr>
        </p:pic>
        <p:pic>
          <p:nvPicPr>
            <p:cNvPr id="38" name="Picture 6" descr="Download HD Macbook Mockup Png Transparent PNG Image - NicePNG.com">
              <a:extLst>
                <a:ext uri="{FF2B5EF4-FFF2-40B4-BE49-F238E27FC236}">
                  <a16:creationId xmlns:a16="http://schemas.microsoft.com/office/drawing/2014/main" id="{9D3C31B6-89C4-63AB-3088-D8A4B9C7A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2" y="2617205"/>
              <a:ext cx="3871675" cy="193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D39D422-273A-68FC-1712-979187E67DF9}"/>
              </a:ext>
            </a:extLst>
          </p:cNvPr>
          <p:cNvSpPr txBox="1"/>
          <p:nvPr/>
        </p:nvSpPr>
        <p:spPr>
          <a:xfrm>
            <a:off x="11485944" y="-769308"/>
            <a:ext cx="249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5"/>
              </a:rPr>
              <a:t>Lien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vers l’espace dédié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FAC5DA-6977-4E65-969E-EABD0B024F10}"/>
              </a:ext>
            </a:extLst>
          </p:cNvPr>
          <p:cNvSpPr txBox="1"/>
          <p:nvPr/>
        </p:nvSpPr>
        <p:spPr>
          <a:xfrm>
            <a:off x="8736588" y="2658877"/>
            <a:ext cx="34458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11%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229EAE-19A8-067B-C051-B1D72FB887BC}"/>
              </a:ext>
            </a:extLst>
          </p:cNvPr>
          <p:cNvSpPr txBox="1"/>
          <p:nvPr/>
        </p:nvSpPr>
        <p:spPr>
          <a:xfrm>
            <a:off x="8675697" y="3862787"/>
            <a:ext cx="3494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visites incrémentale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(mesurée par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Okube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686233-3044-E023-5782-E326FB9DD863}"/>
              </a:ext>
            </a:extLst>
          </p:cNvPr>
          <p:cNvGrpSpPr/>
          <p:nvPr/>
        </p:nvGrpSpPr>
        <p:grpSpPr>
          <a:xfrm>
            <a:off x="5181734" y="2503050"/>
            <a:ext cx="1097214" cy="2023767"/>
            <a:chOff x="5609698" y="2814275"/>
            <a:chExt cx="1047346" cy="1931787"/>
          </a:xfrm>
        </p:grpSpPr>
        <p:pic>
          <p:nvPicPr>
            <p:cNvPr id="16" name="Image 15" descr="Une image contenant plastique, personne&#10;&#10;Description générée automatiquement">
              <a:extLst>
                <a:ext uri="{FF2B5EF4-FFF2-40B4-BE49-F238E27FC236}">
                  <a16:creationId xmlns:a16="http://schemas.microsoft.com/office/drawing/2014/main" id="{B03BB69B-81BB-BDB1-603D-6B1F4ED26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"/>
            <a:stretch/>
          </p:blipFill>
          <p:spPr>
            <a:xfrm>
              <a:off x="5672494" y="2865119"/>
              <a:ext cx="926426" cy="182935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8A40E3A-2885-C540-A198-429FB66E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9698" y="2814275"/>
              <a:ext cx="1047346" cy="1931787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62685A3-CF65-73ED-FE5D-8AA82CADB66C}"/>
              </a:ext>
            </a:extLst>
          </p:cNvPr>
          <p:cNvGrpSpPr/>
          <p:nvPr/>
        </p:nvGrpSpPr>
        <p:grpSpPr>
          <a:xfrm>
            <a:off x="6364009" y="2971800"/>
            <a:ext cx="2008241" cy="1065562"/>
            <a:chOff x="6322613" y="2969443"/>
            <a:chExt cx="2129914" cy="113012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FED3305-88D1-21AF-2969-9F6746FDF2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3" t="16016" r="20984" b="7916"/>
            <a:stretch/>
          </p:blipFill>
          <p:spPr bwMode="auto">
            <a:xfrm>
              <a:off x="6367698" y="3029961"/>
              <a:ext cx="2031954" cy="101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9AE22D9-A499-148A-EA63-F32A4E5A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6822509" y="2469547"/>
              <a:ext cx="1130121" cy="2129914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EE3E9E5-8B98-04D7-DD5C-4B21DFC78B1E}"/>
              </a:ext>
            </a:extLst>
          </p:cNvPr>
          <p:cNvGrpSpPr/>
          <p:nvPr/>
        </p:nvGrpSpPr>
        <p:grpSpPr>
          <a:xfrm>
            <a:off x="-6513014" y="-1145482"/>
            <a:ext cx="3650502" cy="1821431"/>
            <a:chOff x="476052" y="2617205"/>
            <a:chExt cx="3871675" cy="193178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E653B54-F768-DD3D-A6DF-259FFC0E1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464" y="2745779"/>
              <a:ext cx="2986774" cy="1583414"/>
            </a:xfrm>
            <a:prstGeom prst="rect">
              <a:avLst/>
            </a:prstGeom>
          </p:spPr>
        </p:pic>
        <p:pic>
          <p:nvPicPr>
            <p:cNvPr id="13" name="Picture 6" descr="Download HD Macbook Mockup Png Transparent PNG Image - NicePNG.com">
              <a:extLst>
                <a:ext uri="{FF2B5EF4-FFF2-40B4-BE49-F238E27FC236}">
                  <a16:creationId xmlns:a16="http://schemas.microsoft.com/office/drawing/2014/main" id="{CCEB9DD8-C350-C503-0960-B2D52DF32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2" y="2617205"/>
              <a:ext cx="3871675" cy="193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3252133-C526-F569-6148-E3316D918412}"/>
              </a:ext>
            </a:extLst>
          </p:cNvPr>
          <p:cNvGrpSpPr/>
          <p:nvPr/>
        </p:nvGrpSpPr>
        <p:grpSpPr>
          <a:xfrm>
            <a:off x="14336414" y="4775023"/>
            <a:ext cx="1097214" cy="2023767"/>
            <a:chOff x="5609698" y="2814275"/>
            <a:chExt cx="1047346" cy="1931787"/>
          </a:xfrm>
        </p:grpSpPr>
        <p:pic>
          <p:nvPicPr>
            <p:cNvPr id="15" name="Image 14" descr="Une image contenant plastique, personne&#10;&#10;Description générée automatiquement">
              <a:extLst>
                <a:ext uri="{FF2B5EF4-FFF2-40B4-BE49-F238E27FC236}">
                  <a16:creationId xmlns:a16="http://schemas.microsoft.com/office/drawing/2014/main" id="{B51F0E74-2538-2FBD-57D3-C7B0FCD1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"/>
            <a:stretch/>
          </p:blipFill>
          <p:spPr>
            <a:xfrm>
              <a:off x="5672494" y="2865119"/>
              <a:ext cx="926426" cy="182935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D5CED55-D601-056A-29B7-603B0A4BD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9698" y="2814275"/>
              <a:ext cx="1047346" cy="1931787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36E24FD-FCB0-9B13-A4EA-71A95A6D83DE}"/>
              </a:ext>
            </a:extLst>
          </p:cNvPr>
          <p:cNvGrpSpPr/>
          <p:nvPr/>
        </p:nvGrpSpPr>
        <p:grpSpPr>
          <a:xfrm>
            <a:off x="15518689" y="5243773"/>
            <a:ext cx="2008241" cy="1065562"/>
            <a:chOff x="6322613" y="2969443"/>
            <a:chExt cx="2129914" cy="113012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8B32A27C-326C-5D45-D7A9-4A83A9566A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3" t="16016" r="20984" b="7916"/>
            <a:stretch/>
          </p:blipFill>
          <p:spPr bwMode="auto">
            <a:xfrm>
              <a:off x="6367698" y="3029961"/>
              <a:ext cx="2031954" cy="101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C575D72-1F37-FBF2-9283-DB1B2CCA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6822509" y="2469547"/>
              <a:ext cx="1130121" cy="2129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24214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366 - Noir et Blan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212529"/>
      </a:accent2>
      <a:accent3>
        <a:srgbClr val="495057"/>
      </a:accent3>
      <a:accent4>
        <a:srgbClr val="ADB5BD"/>
      </a:accent4>
      <a:accent5>
        <a:srgbClr val="DEE2E6"/>
      </a:accent5>
      <a:accent6>
        <a:srgbClr val="F8F9FA"/>
      </a:accent6>
      <a:hlink>
        <a:srgbClr val="0563C1"/>
      </a:hlink>
      <a:folHlink>
        <a:srgbClr val="954F72"/>
      </a:folHlink>
    </a:clrScheme>
    <a:fontScheme name="366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Gotham Black</vt:lpstr>
      <vt:lpstr>Segoe UI</vt:lpstr>
      <vt:lpstr>Segoe UI Black</vt:lpstr>
      <vt:lpstr>Segoe UI Black</vt:lpstr>
      <vt:lpstr>Segoe UI Light</vt:lpstr>
      <vt:lpstr>Wingdings</vt:lpstr>
      <vt:lpstr>1_Thème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BRAEKE</dc:creator>
  <cp:lastModifiedBy>Marie BRAEKE</cp:lastModifiedBy>
  <cp:revision>1</cp:revision>
  <dcterms:created xsi:type="dcterms:W3CDTF">2024-04-11T13:21:53Z</dcterms:created>
  <dcterms:modified xsi:type="dcterms:W3CDTF">2024-04-11T13:22:28Z</dcterms:modified>
</cp:coreProperties>
</file>